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56" r:id="rId5"/>
    <p:sldId id="259" r:id="rId6"/>
    <p:sldId id="260" r:id="rId7"/>
    <p:sldId id="264" r:id="rId8"/>
    <p:sldId id="261" r:id="rId9"/>
    <p:sldId id="257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6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3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9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0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2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5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3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8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EE95-8897-4569-AC5D-35F2913CCBC0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1028E-43BF-411A-8F81-583EBAA78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8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160B31B9-409A-4BC9-AA49-4996CB856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3668" y="425102"/>
            <a:ext cx="5976664" cy="64328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2390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EB003-A414-4D80-9AD3-1B37E28C056D}"/>
              </a:ext>
            </a:extLst>
          </p:cNvPr>
          <p:cNvSpPr txBox="1"/>
          <p:nvPr/>
        </p:nvSpPr>
        <p:spPr>
          <a:xfrm>
            <a:off x="323527" y="908720"/>
            <a:ext cx="84249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About Us and Our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24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are a club open to all ages and diversities with over 250 Members</a:t>
            </a:r>
          </a:p>
          <a:p>
            <a:pPr marL="324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highly Inclusive and dynamic membership </a:t>
            </a:r>
          </a:p>
          <a:p>
            <a:pPr marL="324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Running for over 10 years</a:t>
            </a:r>
          </a:p>
          <a:p>
            <a:pPr marL="324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run one of Seaford's Largest free events run from donations</a:t>
            </a:r>
          </a:p>
          <a:p>
            <a:pPr marL="324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make 1600 torches to burn on our night bringing the community together</a:t>
            </a:r>
            <a:endParaRPr lang="en-GB" sz="3200" dirty="0"/>
          </a:p>
          <a:p>
            <a:pPr marL="324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Cost over £22,000 to put on in 2022, with it ever increasing</a:t>
            </a:r>
          </a:p>
          <a:p>
            <a:pPr marL="324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Lit the Jubilee Beacon on behalf of the Town Council</a:t>
            </a:r>
          </a:p>
          <a:p>
            <a:pPr marL="3240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New for 2023 – A summer Fete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625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05FB45-751E-49A3-9865-6D8DC678908A}"/>
              </a:ext>
            </a:extLst>
          </p:cNvPr>
          <p:cNvSpPr/>
          <p:nvPr/>
        </p:nvSpPr>
        <p:spPr>
          <a:xfrm>
            <a:off x="-1149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Seaford Bonfire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449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Photo Album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by Andy Bishop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D846FD-0BD5-DF91-4AF9-5CCA93A79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0F770AF0-CA7D-BA1D-7B22-25B0A098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1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8EEA-F086-9D65-FABA-ADA6F414C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4" name="Picture 6" descr="No photo description available.">
            <a:extLst>
              <a:ext uri="{FF2B5EF4-FFF2-40B4-BE49-F238E27FC236}">
                <a16:creationId xmlns:a16="http://schemas.microsoft.com/office/drawing/2014/main" id="{1DB0FF02-29D8-60A7-D359-BD82B8C7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682"/>
            <a:ext cx="9169177" cy="71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6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8EEA-F086-9D65-FABA-ADA6F414C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98838ADC-FEA8-7C9F-7515-359F50D7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7384"/>
            <a:ext cx="1032807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3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C9925E-571D-DA7D-98F7-A8F7BB6F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4D8598BA-A025-7A91-20E0-F55FE9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8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70319535-D0DF-49C5-508A-92405FA4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4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93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Seaford Bonfire 2022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Andy Bishop</dc:creator>
  <cp:lastModifiedBy>Gemma Saunderson-Barker</cp:lastModifiedBy>
  <cp:revision>8</cp:revision>
  <dcterms:created xsi:type="dcterms:W3CDTF">2022-04-08T21:50:41Z</dcterms:created>
  <dcterms:modified xsi:type="dcterms:W3CDTF">2023-05-12T09:01:18Z</dcterms:modified>
</cp:coreProperties>
</file>