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98337-B93B-48A5-8B63-77428E6B6A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8C4042-31F1-C151-4079-EC2C7F46E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CBC9E-C12A-A015-789B-C59BAFED5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63EA-3AAB-4166-A1C0-93DF53A2C992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39F64-DEE0-27B0-1592-799F26CBF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41BBC-AAC3-E362-13AC-639283A56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3365-6353-45C0-A20A-8D4B82CC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341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47E1D-F314-421F-82EF-15D7610B8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5B2098-5BB5-44EC-141A-84DD1A2EA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E3BCE8-DDAD-56ED-0383-A86AEB62C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63EA-3AAB-4166-A1C0-93DF53A2C992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91198-167A-38F9-8E4C-07784371B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858A4-CC80-D279-DA83-990A26CB6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3365-6353-45C0-A20A-8D4B82CC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43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F17E2B-F9B3-CD9A-2F8F-E3FDF2D81D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6A3273-B4EC-4B85-8DDE-5DB30C26A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56276-261E-C64C-BB4A-D811BB11D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63EA-3AAB-4166-A1C0-93DF53A2C992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DAD0B-A450-D320-6CF0-7D277FD00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DB73B-7A5D-93BD-4E63-01C765338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3365-6353-45C0-A20A-8D4B82CC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89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B275F-EE53-1181-7C71-58C257289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63139-FBD0-D704-FD6F-09774A8C5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7F22E-592A-2A04-15E9-1556BAF0C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63EA-3AAB-4166-A1C0-93DF53A2C992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EAEA7-7AC1-5B6D-E0C4-DBA907F02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5C94C-AD18-6B1C-CAE0-E5B1AF594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3365-6353-45C0-A20A-8D4B82CC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501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E04EF-6095-C4AB-8638-FA607B6D4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4189FB-E365-7F7E-8EBF-2B92C096A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DEE6A-7798-1D85-C007-56F5E14E7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63EA-3AAB-4166-A1C0-93DF53A2C992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46D46-75BF-7DC6-6F92-F975DCC0B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B84F8-83F3-5F11-4A05-A8AE97320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3365-6353-45C0-A20A-8D4B82CC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86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82B0C-E1DE-3BB0-60E0-C11BF7D74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2AA60-C5BE-8B7C-A413-BB2074694D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C3B687-2A86-AAB9-5C98-CA0DCEEEE8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D5A772-A75B-BFF6-E125-7E52CC7DB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63EA-3AAB-4166-A1C0-93DF53A2C992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A3C2C3-8C79-344B-01FE-5EF3355EB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C8CEE2-ECFF-4693-DA83-E476914C0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3365-6353-45C0-A20A-8D4B82CC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63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723C2-BC3A-7142-4C44-1DD6ED1C7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44566D-4932-DDF4-ED0A-09F0BFA0B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05461-458D-D4D7-1A89-EE925FD9C5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728E6F-35E1-4AB1-F36E-3C7BE3A69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B76C6-1A22-EEC5-BC5F-556BDF866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D9CEAC-7271-B3D5-3F02-B8DDD7DF3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63EA-3AAB-4166-A1C0-93DF53A2C992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E846FD-EA94-13AF-3474-367A3123D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CBF6B7-5676-7807-C9A3-BAF941C87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3365-6353-45C0-A20A-8D4B82CC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33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84D45-FB8B-BC00-D5C8-C9609633E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693537-BCCC-9857-51F5-3A6EB9C73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63EA-3AAB-4166-A1C0-93DF53A2C992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633405-2262-B4A7-B7FB-43ADDAEE8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B78AB7-60E7-37FC-A69D-843B2ADA0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3365-6353-45C0-A20A-8D4B82CC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096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EAE277-2087-9928-031D-9B0D086D5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63EA-3AAB-4166-A1C0-93DF53A2C992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B8DB1E-1515-B092-590C-85901C4CA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3BCB1A-3CDF-13E9-2CEB-13E43BA7A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3365-6353-45C0-A20A-8D4B82CC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82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619A4-90E1-0890-6CB6-E3B5D13E1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A3DCF-85A5-C4CD-D298-384D1E629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292564-EFAC-ADDA-CCC0-D72FC3676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5C2179-5BE6-8848-25F7-6C2B40D93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63EA-3AAB-4166-A1C0-93DF53A2C992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408D4-10E7-C05F-0B98-3EEBC5B82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A96475-FAF0-0E85-2232-A7C0A0E2A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3365-6353-45C0-A20A-8D4B82CC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959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DEFF-386F-F34F-AB60-1153B3857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385FA7-6A29-A1DE-81D7-DD77F1CD4E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688A93-5491-295D-FA76-0615A76C1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8869B-CB8E-C238-11A0-47ABFEDEC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63EA-3AAB-4166-A1C0-93DF53A2C992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EA6E1E-8D32-9776-1388-05C0A3E0B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A0830-E262-6CD4-E77E-9547770DE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3365-6353-45C0-A20A-8D4B82CC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351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AB5DD0-1AA0-13DD-8CEE-4570DF2DB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EBA6D3-1E2C-EC86-C5CD-5491A30886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EBB0F-5A9A-6408-8BE2-BD666E5950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663EA-3AAB-4166-A1C0-93DF53A2C992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1CB9DA-04AC-312B-D5C9-17C449FC64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C98DF-063E-BCD9-78A7-5D640B7ACF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73365-6353-45C0-A20A-8D4B82CC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791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45C26-E756-48D0-7F90-BC16ACEB09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Seaford Town Council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9D7507-A619-942D-271B-44BF4E27BF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0A17E0-7850-670F-381F-B562D9FC8A81}"/>
              </a:ext>
            </a:extLst>
          </p:cNvPr>
          <p:cNvSpPr txBox="1"/>
          <p:nvPr/>
        </p:nvSpPr>
        <p:spPr>
          <a:xfrm>
            <a:off x="3044858" y="6214861"/>
            <a:ext cx="5524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Cuckmere Buses – a charity</a:t>
            </a:r>
          </a:p>
          <a:p>
            <a:pPr algn="ctr"/>
            <a:endParaRPr lang="en-GB" dirty="0"/>
          </a:p>
        </p:txBody>
      </p:sp>
      <p:pic>
        <p:nvPicPr>
          <p:cNvPr id="2050" name="Picture 2" descr="Cuckmere Buses">
            <a:extLst>
              <a:ext uri="{FF2B5EF4-FFF2-40B4-BE49-F238E27FC236}">
                <a16:creationId xmlns:a16="http://schemas.microsoft.com/office/drawing/2014/main" id="{12746D1A-0C98-EB1D-DC66-B269122AA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4571995"/>
            <a:ext cx="57150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7011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hotograph of Cuckmere Buses">
            <a:extLst>
              <a:ext uri="{FF2B5EF4-FFF2-40B4-BE49-F238E27FC236}">
                <a16:creationId xmlns:a16="http://schemas.microsoft.com/office/drawing/2014/main" id="{B0DE5A8D-234A-F358-B58B-864076C376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57338"/>
            <a:ext cx="91440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5B37FA8-71A7-A78C-4E25-7BE9AC54CEB1}"/>
              </a:ext>
            </a:extLst>
          </p:cNvPr>
          <p:cNvSpPr txBox="1"/>
          <p:nvPr/>
        </p:nvSpPr>
        <p:spPr>
          <a:xfrm>
            <a:off x="3478491" y="5825765"/>
            <a:ext cx="4920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Some of the Cuckmere Buses fleet</a:t>
            </a:r>
          </a:p>
        </p:txBody>
      </p:sp>
    </p:spTree>
    <p:extLst>
      <p:ext uri="{BB962C8B-B14F-4D97-AF65-F5344CB8AC3E}">
        <p14:creationId xmlns:p14="http://schemas.microsoft.com/office/powerpoint/2010/main" val="3939306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D93B4-D78C-F84F-6A9B-46BC81295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Seaford is served by: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01D55-1193-E86B-7D33-7EE6D9BAB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120 Monday to Saturday – serves </a:t>
            </a:r>
            <a:r>
              <a:rPr lang="en-GB" dirty="0" err="1"/>
              <a:t>Hawth</a:t>
            </a:r>
            <a:r>
              <a:rPr lang="en-GB" dirty="0"/>
              <a:t>, Bishopstone and Clementine areas every 30 mins</a:t>
            </a:r>
          </a:p>
          <a:p>
            <a:r>
              <a:rPr lang="en-GB" dirty="0"/>
              <a:t>26 Sunday &amp; bank holiday – Seaford to Eastbourne via </a:t>
            </a:r>
            <a:r>
              <a:rPr lang="en-GB" dirty="0" err="1"/>
              <a:t>Chyngton</a:t>
            </a:r>
            <a:r>
              <a:rPr lang="en-GB" dirty="0"/>
              <a:t>, Alfriston &amp; Polegate</a:t>
            </a:r>
          </a:p>
          <a:p>
            <a:r>
              <a:rPr lang="en-GB" dirty="0"/>
              <a:t>47 Rambler – Saturday, Sunday and bank holidays – hourly circular from Berwick Station to Alfriston, </a:t>
            </a:r>
            <a:r>
              <a:rPr lang="en-GB" dirty="0" err="1"/>
              <a:t>Chyngton</a:t>
            </a:r>
            <a:r>
              <a:rPr lang="en-GB" dirty="0"/>
              <a:t>, Seaford centre, Litlington and Wilmington</a:t>
            </a:r>
          </a:p>
          <a:p>
            <a:r>
              <a:rPr lang="en-GB" dirty="0"/>
              <a:t>40 Tuesday and Friday – Berwick &amp; villages to Seaford centre serving Kingston Way &amp; Fairways Road area</a:t>
            </a:r>
          </a:p>
        </p:txBody>
      </p:sp>
    </p:spTree>
    <p:extLst>
      <p:ext uri="{BB962C8B-B14F-4D97-AF65-F5344CB8AC3E}">
        <p14:creationId xmlns:p14="http://schemas.microsoft.com/office/powerpoint/2010/main" val="1197092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0C5FE-694A-F5A2-88F7-AA88D333B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Staffing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7C97-CD12-601C-8801-D57239413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All our drivers and officers are volunteers and no payments are made</a:t>
            </a:r>
          </a:p>
          <a:p>
            <a:endParaRPr lang="en-GB" dirty="0"/>
          </a:p>
          <a:p>
            <a:r>
              <a:rPr lang="en-GB" dirty="0"/>
              <a:t>We are always looking for new volunteers</a:t>
            </a:r>
          </a:p>
        </p:txBody>
      </p:sp>
    </p:spTree>
    <p:extLst>
      <p:ext uri="{BB962C8B-B14F-4D97-AF65-F5344CB8AC3E}">
        <p14:creationId xmlns:p14="http://schemas.microsoft.com/office/powerpoint/2010/main" val="814143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DDD07-2782-D1DD-64FE-7F896B06E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Funding - Income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70126-AD3B-7FCA-5EDB-27893ACC9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Ticket sales</a:t>
            </a:r>
          </a:p>
          <a:p>
            <a:endParaRPr lang="en-GB" dirty="0"/>
          </a:p>
          <a:p>
            <a:r>
              <a:rPr lang="en-GB" dirty="0"/>
              <a:t>Grants </a:t>
            </a:r>
            <a:r>
              <a:rPr lang="en-GB" dirty="0">
                <a:solidFill>
                  <a:srgbClr val="0070C0"/>
                </a:solidFill>
              </a:rPr>
              <a:t>including from Seaford Town Council </a:t>
            </a:r>
            <a:r>
              <a:rPr lang="en-GB" dirty="0"/>
              <a:t>and donations</a:t>
            </a:r>
          </a:p>
          <a:p>
            <a:endParaRPr lang="en-GB" dirty="0"/>
          </a:p>
          <a:p>
            <a:r>
              <a:rPr lang="en-GB" dirty="0"/>
              <a:t>Private hire and special services</a:t>
            </a:r>
          </a:p>
        </p:txBody>
      </p:sp>
    </p:spTree>
    <p:extLst>
      <p:ext uri="{BB962C8B-B14F-4D97-AF65-F5344CB8AC3E}">
        <p14:creationId xmlns:p14="http://schemas.microsoft.com/office/powerpoint/2010/main" val="3760544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2DAAB-DB41-946D-F141-97917748C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Funding - expenditure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6635F-E5DA-00BB-0BA6-2153BF246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Servicing and repairs</a:t>
            </a:r>
          </a:p>
          <a:p>
            <a:r>
              <a:rPr lang="en-GB" dirty="0"/>
              <a:t>Purchase/leasing costs</a:t>
            </a:r>
          </a:p>
          <a:p>
            <a:r>
              <a:rPr lang="en-GB" dirty="0"/>
              <a:t>Licences and Insurance</a:t>
            </a:r>
          </a:p>
          <a:p>
            <a:r>
              <a:rPr lang="en-GB" dirty="0"/>
              <a:t>Operational costs</a:t>
            </a:r>
          </a:p>
          <a:p>
            <a:r>
              <a:rPr lang="en-GB" dirty="0"/>
              <a:t>Fuel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415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D1744-23D9-73E3-67D1-7B1872310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Passenger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20664-9BA4-CA51-DA98-B4D9BB6D4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/>
              <a:t>In Seaford area</a:t>
            </a:r>
          </a:p>
          <a:p>
            <a:r>
              <a:rPr lang="en-GB" dirty="0"/>
              <a:t>2021 – 10,700</a:t>
            </a:r>
          </a:p>
          <a:p>
            <a:r>
              <a:rPr lang="en-GB" dirty="0"/>
              <a:t>2022 – 16,500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u="sng" dirty="0"/>
              <a:t>Total passengers carried across all routes</a:t>
            </a:r>
          </a:p>
          <a:p>
            <a:r>
              <a:rPr lang="en-GB" dirty="0"/>
              <a:t>2021 – 38,700</a:t>
            </a:r>
          </a:p>
          <a:p>
            <a:r>
              <a:rPr lang="en-GB" dirty="0"/>
              <a:t>2022 – 60,900 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0070C0"/>
                </a:solidFill>
              </a:rPr>
              <a:t>Still below pre-covid numbers</a:t>
            </a:r>
          </a:p>
        </p:txBody>
      </p:sp>
    </p:spTree>
    <p:extLst>
      <p:ext uri="{BB962C8B-B14F-4D97-AF65-F5344CB8AC3E}">
        <p14:creationId xmlns:p14="http://schemas.microsoft.com/office/powerpoint/2010/main" val="4058203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175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Seaford Town Council</vt:lpstr>
      <vt:lpstr>PowerPoint Presentation</vt:lpstr>
      <vt:lpstr>Seaford is served by:</vt:lpstr>
      <vt:lpstr>Staffing</vt:lpstr>
      <vt:lpstr>Funding - Income</vt:lpstr>
      <vt:lpstr>Funding - expenditure</vt:lpstr>
      <vt:lpstr>Passenger numbers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Seaford Town Council</dc:title>
  <dc:creator>Nick Price</dc:creator>
  <cp:lastModifiedBy>Gemma Saunderson-Barker</cp:lastModifiedBy>
  <cp:revision>5</cp:revision>
  <dcterms:created xsi:type="dcterms:W3CDTF">2023-05-01T15:24:09Z</dcterms:created>
  <dcterms:modified xsi:type="dcterms:W3CDTF">2023-05-09T09:31:53Z</dcterms:modified>
</cp:coreProperties>
</file>